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7" d="100"/>
          <a:sy n="157" d="100"/>
        </p:scale>
        <p:origin x="-306" y="-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4893453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2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6566" y="0"/>
            <a:ext cx="536450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6970" y="0"/>
            <a:ext cx="6933079" cy="520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Shape 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1716087" y="-1145887"/>
            <a:ext cx="5134574" cy="742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Shape 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1791524" y="270975"/>
            <a:ext cx="5182425" cy="4601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Shape 74"/>
          <p:cNvPicPr preferRelativeResize="0"/>
          <p:nvPr/>
        </p:nvPicPr>
        <p:blipFill rotWithShape="1">
          <a:blip r:embed="rId3">
            <a:alphaModFix/>
          </a:blip>
          <a:srcRect l="44527"/>
          <a:stretch/>
        </p:blipFill>
        <p:spPr>
          <a:xfrm rot="-5400000">
            <a:off x="1662299" y="-803599"/>
            <a:ext cx="5164250" cy="674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simple-light-2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Ramon Quinones</dc:creator>
  <cp:lastModifiedBy>Ramon Quinones</cp:lastModifiedBy>
  <cp:revision>1</cp:revision>
  <dcterms:modified xsi:type="dcterms:W3CDTF">2017-01-26T12:13:54Z</dcterms:modified>
</cp:coreProperties>
</file>